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433" r:id="rId2"/>
    <p:sldId id="434" r:id="rId3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5969" autoAdjust="0"/>
  </p:normalViewPr>
  <p:slideViewPr>
    <p:cSldViewPr snapToGrid="0">
      <p:cViewPr varScale="1">
        <p:scale>
          <a:sx n="99" d="100"/>
          <a:sy n="99" d="100"/>
        </p:scale>
        <p:origin x="11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9" y="9"/>
            <a:ext cx="3078383" cy="513748"/>
          </a:xfrm>
          <a:prstGeom prst="rect">
            <a:avLst/>
          </a:prstGeom>
        </p:spPr>
        <p:txBody>
          <a:bodyPr vert="horz" lIns="96704" tIns="48351" rIns="96704" bIns="4835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(127)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523" y="9"/>
            <a:ext cx="3078383" cy="513748"/>
          </a:xfrm>
          <a:prstGeom prst="rect">
            <a:avLst/>
          </a:prstGeom>
        </p:spPr>
        <p:txBody>
          <a:bodyPr vert="horz" lIns="96704" tIns="48351" rIns="96704" bIns="4835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3/22/2026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9" y="9719286"/>
            <a:ext cx="3078383" cy="513748"/>
          </a:xfrm>
          <a:prstGeom prst="rect">
            <a:avLst/>
          </a:prstGeom>
        </p:spPr>
        <p:txBody>
          <a:bodyPr vert="horz" lIns="96704" tIns="48351" rIns="96704" bIns="4835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523" y="9719286"/>
            <a:ext cx="3078383" cy="513748"/>
          </a:xfrm>
          <a:prstGeom prst="rect">
            <a:avLst/>
          </a:prstGeom>
        </p:spPr>
        <p:txBody>
          <a:bodyPr vert="horz" lIns="96704" tIns="48351" rIns="96704" bIns="48351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8540" tIns="49272" rIns="98540" bIns="49272" rtlCol="0"/>
          <a:lstStyle>
            <a:lvl1pPr algn="l">
              <a:defRPr sz="1300"/>
            </a:lvl1pPr>
          </a:lstStyle>
          <a:p>
            <a:r>
              <a:rPr lang="en-US"/>
              <a:t>A Study of the Proverbs (127)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130" y="0"/>
            <a:ext cx="3077739" cy="513428"/>
          </a:xfrm>
          <a:prstGeom prst="rect">
            <a:avLst/>
          </a:prstGeom>
        </p:spPr>
        <p:txBody>
          <a:bodyPr vert="horz" lIns="98540" tIns="49272" rIns="98540" bIns="49272" rtlCol="0"/>
          <a:lstStyle>
            <a:lvl1pPr algn="r">
              <a:defRPr sz="1300"/>
            </a:lvl1pPr>
          </a:lstStyle>
          <a:p>
            <a:r>
              <a:rPr lang="en-US"/>
              <a:t>3/22/2026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540" tIns="49272" rIns="98540" bIns="492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53"/>
            <a:ext cx="5681980" cy="4029253"/>
          </a:xfrm>
          <a:prstGeom prst="rect">
            <a:avLst/>
          </a:prstGeom>
        </p:spPr>
        <p:txBody>
          <a:bodyPr vert="horz" lIns="98540" tIns="49272" rIns="98540" bIns="492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8540" tIns="49272" rIns="98540" bIns="49272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130" y="9719599"/>
            <a:ext cx="3077739" cy="513427"/>
          </a:xfrm>
          <a:prstGeom prst="rect">
            <a:avLst/>
          </a:prstGeom>
        </p:spPr>
        <p:txBody>
          <a:bodyPr vert="horz" lIns="98540" tIns="49272" rIns="98540" bIns="49272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D0061-BA9A-B962-378D-7492A2183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23B1E28B-0F32-A365-B73A-B4B0CADC6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1596A7F-BB7B-8748-73A5-EAB0336AC1B3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lvl="0" indent="0" algn="ctr" defTabSz="914400" rtl="0" eaLnBrk="0" fontAlgn="base" latinLnBrk="0" hangingPunct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lvl="0" indent="0" algn="ctr" defTabSz="914400" rtl="0" eaLnBrk="0" fontAlgn="base" latinLnBrk="0" hangingPunct="0">
              <a:lnSpc>
                <a:spcPct val="100000"/>
              </a:lnSpc>
              <a:spcBef>
                <a:spcPts val="25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(A Study of Proverbs)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4AE6E69-3A7C-1025-34A8-6D9BAAC7D229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1458595" marR="1458595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1458595" marR="1458595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13 Lessons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March 22, 2026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Prepared by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Paul E. Cantrell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LESSON SEVEN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“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SPECIAL COMPARISONS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”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386707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C18CA-94B1-4633-3865-2BA6BFF94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20175-FA74-B481-B9A5-05C68D4E8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D24D22-6EF4-3EBD-9579-D2E295F464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Seven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“Special Comparisons”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25-27)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can a king’s throne be established in righteousness? (25:5)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does a man show proper attitude about himself before others? (25:6-7)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With whom are we to tell a fault of a neighbor? (25:8-10)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a “word fitly spoken” compared? (25:11)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a man compared who does not rule over his own spirit? (25:28)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not seemly for fools? (26:1)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6452A57-CC60-63BB-8277-C57194FB73B8}"/>
              </a:ext>
            </a:extLst>
          </p:cNvPr>
          <p:cNvCxnSpPr/>
          <p:nvPr/>
        </p:nvCxnSpPr>
        <p:spPr>
          <a:xfrm>
            <a:off x="388883" y="2341998"/>
            <a:ext cx="844643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3475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7921</TotalTime>
  <Words>145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(3-15-26)</dc:title>
  <dc:creator>Randy Childs</dc:creator>
  <cp:lastModifiedBy>Richard Lidh</cp:lastModifiedBy>
  <cp:revision>293</cp:revision>
  <cp:lastPrinted>2026-03-22T04:21:00Z</cp:lastPrinted>
  <dcterms:created xsi:type="dcterms:W3CDTF">2023-05-07T12:43:35Z</dcterms:created>
  <dcterms:modified xsi:type="dcterms:W3CDTF">2026-03-22T04:21:21Z</dcterms:modified>
</cp:coreProperties>
</file>